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263" r:id="rId9"/>
    <p:sldId id="441" r:id="rId10"/>
    <p:sldId id="482" r:id="rId11"/>
    <p:sldId id="506" r:id="rId12"/>
    <p:sldId id="505" r:id="rId13"/>
    <p:sldId id="507" r:id="rId14"/>
    <p:sldId id="508" r:id="rId15"/>
    <p:sldId id="509" r:id="rId16"/>
    <p:sldId id="448" r:id="rId17"/>
    <p:sldId id="468" r:id="rId18"/>
    <p:sldId id="510" r:id="rId19"/>
    <p:sldId id="484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1" r:id="rId30"/>
    <p:sldId id="520" r:id="rId31"/>
    <p:sldId id="522" r:id="rId32"/>
    <p:sldId id="523" r:id="rId33"/>
    <p:sldId id="524" r:id="rId34"/>
    <p:sldId id="525" r:id="rId35"/>
    <p:sldId id="526" r:id="rId36"/>
    <p:sldId id="527" r:id="rId37"/>
    <p:sldId id="37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04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2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06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915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3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08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93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56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1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6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13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视图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创建引导页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给此翻页控制器命名一个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属性分栏，设置为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GuideController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6885483" y="1837562"/>
            <a:ext cx="3925824" cy="1926649"/>
          </a:xfrm>
          <a:prstGeom prst="wedgeRoundRectCallout">
            <a:avLst>
              <a:gd name="adj1" fmla="val -74427"/>
              <a:gd name="adj2" fmla="val 7195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稍后用此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在代码中创建控制器。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是选填的，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不过如果用于代码的话，则是必须。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837562"/>
            <a:ext cx="4315152" cy="33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理解翻页控制器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现在还不能直接在其之上布局各引导页面。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翻页控制器 跟 导航控制器相似， 是一个容器控制器。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230893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容器控制器用途：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保持和管理多个视图控制器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控制各视图见如何切换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1657834" y="4166481"/>
            <a:ext cx="6359766" cy="1514991"/>
          </a:xfrm>
          <a:prstGeom prst="wedgeRoundRectCallout">
            <a:avLst>
              <a:gd name="adj1" fmla="val -18215"/>
              <a:gd name="adj2" fmla="val -8532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翻页控制器是让用户在各页间导航的容器控制器，每一页其实是自治的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。由每一页的控制器管理。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创建一个复用的控制器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57834" y="1396885"/>
            <a:ext cx="5998742" cy="1041516"/>
          </a:xfrm>
          <a:prstGeom prst="wedgeRoundRectCallout">
            <a:avLst>
              <a:gd name="adj1" fmla="val -30484"/>
              <a:gd name="adj2" fmla="val -8532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既然是各页面自治，那为何只创建一个控制器？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个页面极其相似，最好只创建一个然后重复使用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76130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guider.zip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解压后把图片添加到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Asserts.xcasset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pageview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3639127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拖一个视图控制器到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，按一下步骤布局：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作为头标签，标题为“个人定制”；调整字体至合适大小，居中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之下；宽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418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图片之下添一个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作为尾标签，标题为“好店随时加，打造自己的美食向导”；居中</a:t>
            </a: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54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设置各组件约束和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56253"/>
              </p:ext>
            </p:extLst>
          </p:nvPr>
        </p:nvGraphicFramePr>
        <p:xfrm>
          <a:off x="1900692" y="1300857"/>
          <a:ext cx="8128000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头标签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水平居中，顶距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0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相对于自身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Aspect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ratio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约束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自动添加其他缺失的约束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尾标签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水平居中，底距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40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54450"/>
              </p:ext>
            </p:extLst>
          </p:nvPr>
        </p:nvGraphicFramePr>
        <p:xfrm>
          <a:off x="1900692" y="4023698"/>
          <a:ext cx="8128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Storyboard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GuiderContentController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添加控制器类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新建一个控制器类文件，命名为</a:t>
            </a:r>
            <a:r>
              <a:rPr lang="en-US" altLang="zh-CN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GuiderContentViewController</a:t>
            </a:r>
            <a:r>
              <a:rPr lang="en-US" altLang="zh-CN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继承至</a:t>
            </a:r>
            <a:r>
              <a:rPr lang="en-US" altLang="zh-CN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</a:t>
            </a:r>
            <a:endParaRPr lang="zh-CN" altLang="en-US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657834" y="1651015"/>
            <a:ext cx="9424694" cy="3713465"/>
          </a:xfrm>
          <a:prstGeom prst="wedgeRoundRectCallout">
            <a:avLst>
              <a:gd name="adj1" fmla="val -16202"/>
              <a:gd name="adj2" fmla="val -16837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上指定前面的视图控制器为此类文件。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然后各组件与代码建立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关联，并新增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个空变量：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labelHeading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labelFooter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imageView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UIImageView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dirty="0">
                <a:solidFill>
                  <a:srgbClr val="000BFF"/>
                </a:solidFill>
                <a:latin typeface="Menlo-Regular" charset="0"/>
              </a:rPr>
              <a:t>0</a:t>
            </a:r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heading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footer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imageName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704765" y="3877057"/>
            <a:ext cx="3902276" cy="1011936"/>
          </a:xfrm>
          <a:prstGeom prst="wedgeRoundRectCallout">
            <a:avLst>
              <a:gd name="adj1" fmla="val -103089"/>
              <a:gd name="adj2" fmla="val -1598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用于保存当前页索引，其他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个用于数据传递。</a:t>
            </a:r>
          </a:p>
        </p:txBody>
      </p:sp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更改</a:t>
              </a:r>
              <a:r>
                <a:rPr kumimoji="1" lang="en-US" altLang="zh-CN" sz="1400" dirty="0" err="1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viewDidLoad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1657834" y="1861414"/>
            <a:ext cx="8452016" cy="3189989"/>
          </a:xfrm>
          <a:prstGeom prst="wedgeRoundRectCallout">
            <a:avLst>
              <a:gd name="adj1" fmla="val -19716"/>
              <a:gd name="adj2" fmla="val -4603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viewDidLoad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labelHeading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448993"/>
                </a:solidFill>
                <a:latin typeface="Menlo-Regular" charset="0"/>
              </a:rPr>
              <a:t>heading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labelFooter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448993"/>
                </a:solidFill>
                <a:latin typeface="Menlo-Regular" charset="0"/>
              </a:rPr>
              <a:t>footer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imageView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(named: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imageName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当页面载入完成后，很简单地初始化一下</a:t>
            </a:r>
            <a:r>
              <a:rPr lang="en-US" altLang="zh-CN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个标签的标题和图片内容。</a:t>
            </a:r>
          </a:p>
          <a:p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实现翻页控制器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如何使用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引导页控制器准备就绪。接下来，创建每一个分页面控制器并加入到翻页控制器中。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42454"/>
              </p:ext>
            </p:extLst>
          </p:nvPr>
        </p:nvGraphicFramePr>
        <p:xfrm>
          <a:off x="1755370" y="1533982"/>
          <a:ext cx="8128000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翻页控制器的子页面提供方式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一次性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把所有子页面控制器都提供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按需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使用一个数据源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⭐显示特定的子页面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setViewControllers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(_: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direction:animated:completion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:)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数据源原理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43178" y="3935843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每一次用户在页面间浏览，都会调用上面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个方法。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3922"/>
              </p:ext>
            </p:extLst>
          </p:nvPr>
        </p:nvGraphicFramePr>
        <p:xfrm>
          <a:off x="1862416" y="4594174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调用时会返回当前的控制器，你需要确定</a:t>
                      </a:r>
                      <a:r>
                        <a:rPr lang="is-I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…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下一个控制器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比如当前页索引是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，下一个索引是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前一个控制器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就是索引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0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57834" y="1001138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由于本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引导页提供手势滑动来翻页，使用 “按需” 提供比较合适，需指定一个数据源。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每一次用户切换到下一页，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会咨询数据源，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“哥们，下一页该显示什么？传给我数据吧”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2446516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数据源对象需要遵从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UIPageViewControllerDataSource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协议并实现下面的方法：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/>
              <a:t>pageViewController</a:t>
            </a:r>
            <a:r>
              <a:rPr lang="en-US" altLang="zh-CN" dirty="0"/>
              <a:t>(_:</a:t>
            </a:r>
            <a:r>
              <a:rPr lang="en-US" altLang="zh-CN" dirty="0" err="1"/>
              <a:t>viewControllerBeforeViewController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/>
              <a:t>pageViewController</a:t>
            </a:r>
            <a:r>
              <a:rPr lang="en-US" altLang="zh-CN" dirty="0"/>
              <a:t>(_:</a:t>
            </a:r>
            <a:r>
              <a:rPr lang="en-US" altLang="zh-CN" dirty="0" err="1"/>
              <a:t>viewControllerAfterViewController</a:t>
            </a:r>
            <a:r>
              <a:rPr lang="en-US" altLang="zh-CN" dirty="0"/>
              <a:t>:) </a:t>
            </a: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7834" y="1035424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自定义一个翻页控制器，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lang="is-I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…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命名为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GuiderPageViewController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，继承至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UIPageViewController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上把翻页视图指定为此类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2336" y="2397248"/>
            <a:ext cx="11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让此类遵从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UIPageViewControllerDataSource</a:t>
            </a:r>
            <a:r>
              <a:rPr lang="zh-CN" altLang="en-US" sz="1600" dirty="0" smtClean="0">
                <a:solidFill>
                  <a:srgbClr val="4D009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</a:t>
            </a:r>
            <a:r>
              <a:rPr lang="zh-CN" altLang="en-US" sz="1600" dirty="0" smtClean="0">
                <a:solidFill>
                  <a:srgbClr val="4D009E"/>
                </a:solidFill>
                <a:latin typeface="Menlo-Regular" charset="0"/>
              </a:rPr>
              <a:t>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GuiderPageViewController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UIPageViewControllerDataSource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36" y="3266629"/>
            <a:ext cx="11300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添加头标签、尾标签、图片名的变量数组，将用于创建各页面控制器：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600" dirty="0" err="1" smtClean="0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headings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私人定制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饕馆定位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美食发现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images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"foodpin-intro-1"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"foodpin-intro-2"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"foodpin-intro-3"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footers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好店随时加，打造自己的美食向导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马上找到饕餮大餐之馆的位置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发现其他吃货的珍藏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6944" y="3864864"/>
            <a:ext cx="549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如果你真的喜欢你所做的事，那就少说多做吧。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瑞恩 弗雷塔斯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en-US" altLang="zh-CN" i="1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About.me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6176" y="1438656"/>
            <a:ext cx="115458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实现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个方法：</a:t>
            </a: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viewControllerAfterViewController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index = 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</a:rPr>
              <a:t>index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++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viewControllerBeforeViewController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de-DE" altLang="zh-CN" sz="1600" dirty="0" err="1">
                <a:solidFill>
                  <a:srgbClr val="448993"/>
                </a:solidFill>
                <a:latin typeface="Menlo-Regular" charset="0"/>
              </a:rPr>
              <a:t>index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index--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655741" y="708473"/>
            <a:ext cx="3902276" cy="1011936"/>
          </a:xfrm>
          <a:prstGeom prst="wedgeRoundRectCallout">
            <a:avLst>
              <a:gd name="adj1" fmla="val -45601"/>
              <a:gd name="adj2" fmla="val 12738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取得当前控制器，索引加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后，返回下一个控制器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448477" y="5109785"/>
            <a:ext cx="3902276" cy="1011936"/>
          </a:xfrm>
          <a:prstGeom prst="wedgeRoundRectCallout">
            <a:avLst>
              <a:gd name="adj1" fmla="val -65909"/>
              <a:gd name="adj2" fmla="val -7381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取得当前控制器，索引减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后，返回前一个控制器</a:t>
            </a:r>
          </a:p>
        </p:txBody>
      </p:sp>
    </p:spTree>
    <p:extLst>
      <p:ext uri="{BB962C8B-B14F-4D97-AF65-F5344CB8AC3E}">
        <p14:creationId xmlns:p14="http://schemas.microsoft.com/office/powerpoint/2010/main" val="67612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6176" y="1438656"/>
            <a:ext cx="115458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(index: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..&lt;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headings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index {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创建一个新视图控制器并传递数据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storyboard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instantiateViewControllerWithIdentifier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GuiderContentController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imageName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heading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headings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footer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footers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ro-R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index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index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</a:t>
            </a:r>
            <a:endParaRPr lang="ro-R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endParaRPr lang="ro-R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217664" y="105864"/>
            <a:ext cx="4315969" cy="1088952"/>
          </a:xfrm>
          <a:prstGeom prst="wedgeRoundRectCallout">
            <a:avLst>
              <a:gd name="adj1" fmla="val -68656"/>
              <a:gd name="adj2" fmla="val 11240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判断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是否在合理的区间（即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if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语句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217663" y="3608832"/>
            <a:ext cx="4511041" cy="3003593"/>
          </a:xfrm>
          <a:prstGeom prst="wedgeRoundRectCallout">
            <a:avLst>
              <a:gd name="adj1" fmla="val -57544"/>
              <a:gd name="adj2" fmla="val -7890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dirty="0" err="1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instantiateViewControllerWithIdentifier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方法来初始化一个有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storyboard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的控制器。</a:t>
            </a:r>
          </a:p>
          <a:p>
            <a:pPr algn="ctr"/>
            <a:endParaRPr lang="zh-CN" altLang="en-US" dirty="0" smtClean="0">
              <a:solidFill>
                <a:srgbClr val="2E0D6E"/>
              </a:solidFill>
              <a:latin typeface="Menlo-Regular" charset="0"/>
              <a:ea typeface="PingFangSC-Regular" charset="-122"/>
            </a:endParaRPr>
          </a:p>
          <a:p>
            <a:pPr algn="ctr"/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因为此方法可能会失败，所以用安全下转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(as?)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并做可选绑定。如果成功，则传递相应的数据。</a:t>
            </a:r>
          </a:p>
        </p:txBody>
      </p:sp>
    </p:spTree>
    <p:extLst>
      <p:ext uri="{BB962C8B-B14F-4D97-AF65-F5344CB8AC3E}">
        <p14:creationId xmlns:p14="http://schemas.microsoft.com/office/powerpoint/2010/main" val="183561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6176" y="1438656"/>
            <a:ext cx="115458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viewDidLoad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设置数据源为自身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dataSource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创建第一个页面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startingVC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viewControllerAtIndex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setViewControllers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([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startingVC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], direction: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Forward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animated: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completion: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424928" y="828917"/>
            <a:ext cx="4315969" cy="1088952"/>
          </a:xfrm>
          <a:prstGeom prst="wedgeRoundRectCallout">
            <a:avLst>
              <a:gd name="adj1" fmla="val -68656"/>
              <a:gd name="adj2" fmla="val 11240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简单地设置了翻页控制器的数据源，创建了第一个页面控制器</a:t>
            </a:r>
          </a:p>
        </p:txBody>
      </p:sp>
    </p:spTree>
    <p:extLst>
      <p:ext uri="{BB962C8B-B14F-4D97-AF65-F5344CB8AC3E}">
        <p14:creationId xmlns:p14="http://schemas.microsoft.com/office/powerpoint/2010/main" val="917999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5488" y="1838663"/>
            <a:ext cx="115458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要在餐馆列表页之前显示引导页，在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RestaurantTableViewController.swift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方法中加入：</a:t>
            </a: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显示引导页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6035040" y="4820259"/>
            <a:ext cx="4315969" cy="1088952"/>
          </a:xfrm>
          <a:prstGeom prst="wedgeRoundRectCallout">
            <a:avLst>
              <a:gd name="adj1" fmla="val -57922"/>
              <a:gd name="adj2" fmla="val -83525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来初始化一个翻页控制器，并模态展示出来</a:t>
            </a:r>
          </a:p>
        </p:txBody>
      </p:sp>
    </p:spTree>
    <p:extLst>
      <p:ext uri="{BB962C8B-B14F-4D97-AF65-F5344CB8AC3E}">
        <p14:creationId xmlns:p14="http://schemas.microsoft.com/office/powerpoint/2010/main" val="130848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300857"/>
            <a:ext cx="3039414" cy="5394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0" y="1300857"/>
            <a:ext cx="3044775" cy="5394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75" y="1300857"/>
            <a:ext cx="3028188" cy="53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5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添加页码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70736" y="1251250"/>
            <a:ext cx="1154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UIPageViewControllerDataSource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协议提供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个方法来支持标准的页码：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30837"/>
              </p:ext>
            </p:extLst>
          </p:nvPr>
        </p:nvGraphicFramePr>
        <p:xfrm>
          <a:off x="926592" y="2582680"/>
          <a:ext cx="10058400" cy="1359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3536"/>
                <a:gridCol w="3864864"/>
              </a:tblGrid>
              <a:tr h="690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presentationCountForPageViewController</a:t>
                      </a:r>
                      <a:endParaRPr lang="zh-CN" altLang="en-US" sz="18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要显示的页数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68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presentationIndexForPageViewController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起始页的索引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60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7840" y="1749634"/>
            <a:ext cx="5646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presentationCountForPageViewController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448993"/>
                </a:solidFill>
                <a:latin typeface="Menlo-Regular" charset="0"/>
              </a:rPr>
              <a:t>headings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endParaRPr lang="zh-CN" altLang="en-US" sz="1200" dirty="0" smtClean="0">
              <a:solidFill>
                <a:srgbClr val="B40062"/>
              </a:solidFill>
              <a:latin typeface="Menlo-Regular" charset="0"/>
            </a:endParaRPr>
          </a:p>
          <a:p>
            <a:r>
              <a:rPr lang="de-DE" altLang="zh-CN" sz="12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presentationIndexForPageViewController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{             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BFF"/>
                </a:solidFill>
                <a:latin typeface="Menlo-Regular" charset="0"/>
              </a:rPr>
              <a:t>0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2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44" y="443040"/>
            <a:ext cx="3384070" cy="59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58544" y="968581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默认指示器添加虽然方便，但位置和颜色等都无法调整。把之前</a:t>
            </a:r>
            <a:r>
              <a:rPr lang="zh-CN" altLang="en-US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的代码注释掉。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现在用一个定制的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UIPageControl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来取代默认。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定制页码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53356"/>
            <a:ext cx="9395680" cy="530464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926050" y="1600154"/>
            <a:ext cx="3265950" cy="2664386"/>
          </a:xfrm>
          <a:prstGeom prst="wedgeRoundRectCallout">
            <a:avLst>
              <a:gd name="adj1" fmla="val -174586"/>
              <a:gd name="adj2" fmla="val 12167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拖一个页码控件（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Control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）到分页视图，位于尾标签之下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；</a:t>
            </a:r>
          </a:p>
          <a:p>
            <a:pPr algn="ctr"/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属性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pages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tint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color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：亮灰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current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（当前页颜色）：深灰</a:t>
            </a:r>
          </a:p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约束：底边距 水平居中</a:t>
            </a:r>
          </a:p>
        </p:txBody>
      </p:sp>
    </p:spTree>
    <p:extLst>
      <p:ext uri="{BB962C8B-B14F-4D97-AF65-F5344CB8AC3E}">
        <p14:creationId xmlns:p14="http://schemas.microsoft.com/office/powerpoint/2010/main" val="18361097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页码当前页索引更新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7304" y="1276195"/>
            <a:ext cx="554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Control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与代码关联：</a:t>
            </a:r>
            <a:b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</a:br>
            <a:r>
              <a:rPr lang="en-US" altLang="zh-CN" sz="16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weak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pageCtrl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UIPageControl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!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在分页控制器的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中添加：</a:t>
            </a:r>
          </a:p>
          <a:p>
            <a:r>
              <a:rPr lang="en-US" altLang="zh-CN" sz="1600" dirty="0" err="1">
                <a:solidFill>
                  <a:srgbClr val="448993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pageCtrl</a:t>
            </a:r>
            <a:r>
              <a:rPr lang="en-US" altLang="zh-CN" sz="16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currentPage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173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第一次启动时都有一组引导页面（或称之为教程）。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有人说如果一个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需要引导页，那说明此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是失败的。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适当简介的引导页，可能是必要的。 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不过这章仅仅教你如何用，采用与否是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设计的问题了。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4523233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来创建引导页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添加交接按钮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97304" y="1137858"/>
            <a:ext cx="7054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拖一个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Button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到右下角，做相对于底边和右边的约束。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与代码做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关联：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doneBtn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把它与代码做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关联，点击时让引导页退场（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dismiss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doneBtnTapped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34008" y="3801582"/>
            <a:ext cx="8334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头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个引导页时不显示按钮，在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1D8519"/>
                </a:solidFill>
                <a:latin typeface="Menlo-Regular" charset="0"/>
              </a:rPr>
              <a:t>	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当是第三个引导页时，按钮才显示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==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setTitle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马上体验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forState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.Normal)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hidden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false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hidden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0982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98" y="1171365"/>
            <a:ext cx="2994644" cy="52967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80" y="1171365"/>
            <a:ext cx="2984100" cy="5296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83" y="1171365"/>
            <a:ext cx="2989363" cy="52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4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NSUserDefaults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保存参数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16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7834" y="962303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之前我们用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保存较大数据到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SQLite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对于少量的数据或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运行参数，可以使用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NSUserDefaults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类来保存至文件。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保存小数据方法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67611"/>
              </p:ext>
            </p:extLst>
          </p:nvPr>
        </p:nvGraphicFramePr>
        <p:xfrm>
          <a:off x="1094970" y="3351921"/>
          <a:ext cx="9278112" cy="21110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60485"/>
                <a:gridCol w="7017627"/>
              </a:tblGrid>
              <a:tr h="11340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defaults</a:t>
                      </a:r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iOS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系统自动为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分配的存储空间，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每个部分都可以访问（相对于全局可访问）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因为是存储于文件中，数据不会随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退出或崩溃而消失</a:t>
                      </a:r>
                    </a:p>
                    <a:p>
                      <a:pPr algn="ctr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简称：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的参数文件 （内容为键值对）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7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NSUserDefaults.standardUserDefaults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57834" y="2166323"/>
            <a:ext cx="1154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引导页只是在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第一次启动时显示，保存显示过与否这个参数，以便下次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启动时检查。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336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NSUserDefault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存取方法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56052"/>
              </p:ext>
            </p:extLst>
          </p:nvPr>
        </p:nvGraphicFramePr>
        <p:xfrm>
          <a:off x="1657834" y="130085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取回值的几种方法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arrayForKey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boolForKey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dataForKey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dictionaryForKey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floatForKey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integerForKey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objectForKey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stringArrayForKey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stringForKey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doubleForKey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URLForKey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77769"/>
              </p:ext>
            </p:extLst>
          </p:nvPr>
        </p:nvGraphicFramePr>
        <p:xfrm>
          <a:off x="1657834" y="340905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保存示例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defaults.setBool</a:t>
                      </a:r>
                      <a:r>
                        <a:rPr lang="en-US" altLang="zh-CN" dirty="0" smtClean="0"/>
                        <a:t>(true,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forkey</a:t>
                      </a:r>
                      <a:r>
                        <a:rPr lang="en-US" altLang="zh-CN" dirty="0" smtClean="0"/>
                        <a:t>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“”)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051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7834" y="962303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你可能猜到要如何用了。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当用户点击“马上体验”按钮时，保存启动参数。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保存引导页启动参数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2166323"/>
            <a:ext cx="11545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“马上体验”按钮点击的代码中加入：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defaults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setBool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(true,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forKey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272250" y="1329483"/>
            <a:ext cx="4315969" cy="1088952"/>
          </a:xfrm>
          <a:prstGeom prst="wedgeRoundRectCallout">
            <a:avLst>
              <a:gd name="adj1" fmla="val -45492"/>
              <a:gd name="adj2" fmla="val 7434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点击“马上体验”按钮后，存一个参数：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键 </a:t>
            </a:r>
            <a:r>
              <a:rPr lang="en-US" altLang="zh-CN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（引导已显示）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值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（是）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57834" y="3274319"/>
            <a:ext cx="92418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餐馆列表页代码的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defaults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boolForKey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餐馆列表页检查参数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272250" y="490948"/>
            <a:ext cx="4315969" cy="1088952"/>
          </a:xfrm>
          <a:prstGeom prst="wedgeRoundRectCallout">
            <a:avLst>
              <a:gd name="adj1" fmla="val -91537"/>
              <a:gd name="adj2" fmla="val 19973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如果检测到 键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guiderShowed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值为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，则直接返回，不执行其后的展示引导页的语句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657834" y="1657834"/>
            <a:ext cx="92418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餐馆列表页代码的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20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defaults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2000" b="1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2000" b="1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2000" b="1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de-DE" altLang="zh-CN" sz="2000" b="1" dirty="0" err="1">
                <a:solidFill>
                  <a:srgbClr val="2E0D6E"/>
                </a:solidFill>
                <a:latin typeface="Menlo-Regular" charset="0"/>
              </a:rPr>
              <a:t>boolForKey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20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2000" b="1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de-DE" altLang="zh-CN" sz="20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ro-RO" altLang="zh-CN" sz="20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2000" b="1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84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作业：尝试使用 翻书样式的 翻页控制器。</a:t>
            </a: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419173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2779841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159809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6" y="161211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添加翻页控制器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81226" y="300888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实现翻页控制器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1226" y="439531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添加页码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510431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6" y="574579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NSUserDefaults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保存参数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可以让用户轻松在各页面间滑动切换。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5569" y="144182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不仅限于创建引导页。比如图书类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，在文章各页切换；天气预报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，各城市间切换等等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97335"/>
              </p:ext>
            </p:extLst>
          </p:nvPr>
        </p:nvGraphicFramePr>
        <p:xfrm>
          <a:off x="1450848" y="2255522"/>
          <a:ext cx="8997696" cy="39989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98848"/>
                <a:gridCol w="4498848"/>
              </a:tblGrid>
              <a:tr h="7997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UIPageViewController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高度可配置化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页方向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横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纵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翻页样式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翻书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滑动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书脊位置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仅适用于翻书样式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页间距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仅适用于滑动样式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添加引导页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给吃货点评增加一个简单的引导页，展示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个页面，可在页面间滑动切换。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在最后一个页面，显示一个“马上体验”按钮，用户点击后则引导页消失今后启动也不再显示。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效果如下：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962635"/>
            <a:ext cx="2661650" cy="470779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237" y="1962634"/>
            <a:ext cx="2652278" cy="47077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69" y="1953079"/>
            <a:ext cx="2662348" cy="471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添加翻页控制器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6" y="1238971"/>
            <a:ext cx="7718924" cy="561902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中添加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8106" y="873716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打开工程的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Main.storyboard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拖一个翻页控制器上来。可在属性栏中配置其各项属性。</a:t>
            </a:r>
          </a:p>
        </p:txBody>
      </p:sp>
      <p:sp>
        <p:nvSpPr>
          <p:cNvPr id="19" name="圆角矩形标注 18"/>
          <p:cNvSpPr/>
          <p:nvPr/>
        </p:nvSpPr>
        <p:spPr>
          <a:xfrm>
            <a:off x="8656320" y="1238971"/>
            <a:ext cx="3267456" cy="2272325"/>
          </a:xfrm>
          <a:prstGeom prst="wedgeRoundRectCallout">
            <a:avLst>
              <a:gd name="adj1" fmla="val -66552"/>
              <a:gd name="adj2" fmla="val 2584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默认翻页样式是“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Curl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-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翻书”，对书籍类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颇为合适。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对于引导页，改为“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Scroll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滑动”更合适。</a:t>
            </a: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12835</TotalTime>
  <Words>2166</Words>
  <Application>Microsoft Macintosh PowerPoint</Application>
  <PresentationFormat>宽屏</PresentationFormat>
  <Paragraphs>376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3043</cp:revision>
  <dcterms:created xsi:type="dcterms:W3CDTF">2014-05-16T07:57:58Z</dcterms:created>
  <dcterms:modified xsi:type="dcterms:W3CDTF">2015-11-13T07:01:15Z</dcterms:modified>
</cp:coreProperties>
</file>